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0" r:id="rId7"/>
    <p:sldId id="261" r:id="rId8"/>
    <p:sldId id="259" r:id="rId9"/>
    <p:sldId id="263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113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e Dabney" userId="S::dabneyh@rcschools.net::17715027-55f8-43e3-bbb4-e8bf8cf603ba" providerId="AD" clId="Web-{8147FB06-EEF3-B0AB-4F2A-1CE9C906D7CF}"/>
    <pc:docChg chg="addSld delSld modSld">
      <pc:chgData name="Hollye Dabney" userId="S::dabneyh@rcschools.net::17715027-55f8-43e3-bbb4-e8bf8cf603ba" providerId="AD" clId="Web-{8147FB06-EEF3-B0AB-4F2A-1CE9C906D7CF}" dt="2019-08-13T14:15:35.368" v="9" actId="14100"/>
      <pc:docMkLst>
        <pc:docMk/>
      </pc:docMkLst>
      <pc:sldChg chg="del">
        <pc:chgData name="Hollye Dabney" userId="S::dabneyh@rcschools.net::17715027-55f8-43e3-bbb4-e8bf8cf603ba" providerId="AD" clId="Web-{8147FB06-EEF3-B0AB-4F2A-1CE9C906D7CF}" dt="2019-08-13T14:12:23.346" v="0" actId="14100"/>
        <pc:sldMkLst>
          <pc:docMk/>
          <pc:sldMk cId="2483761667" sldId="262"/>
        </pc:sldMkLst>
      </pc:sldChg>
      <pc:sldChg chg="addSp delSp modSp new">
        <pc:chgData name="Hollye Dabney" userId="S::dabneyh@rcschools.net::17715027-55f8-43e3-bbb4-e8bf8cf603ba" providerId="AD" clId="Web-{8147FB06-EEF3-B0AB-4F2A-1CE9C906D7CF}" dt="2019-08-13T14:15:35.368" v="9" actId="14100"/>
        <pc:sldMkLst>
          <pc:docMk/>
          <pc:sldMk cId="3016921978" sldId="262"/>
        </pc:sldMkLst>
        <pc:spChg chg="del mod">
          <ac:chgData name="Hollye Dabney" userId="S::dabneyh@rcschools.net::17715027-55f8-43e3-bbb4-e8bf8cf603ba" providerId="AD" clId="Web-{8147FB06-EEF3-B0AB-4F2A-1CE9C906D7CF}" dt="2019-08-13T14:15:31.165" v="7" actId="14100"/>
          <ac:spMkLst>
            <pc:docMk/>
            <pc:sldMk cId="3016921978" sldId="262"/>
            <ac:spMk id="3" creationId="{52348E6A-46DD-4C96-BEEB-F6CD50EF1453}"/>
          </ac:spMkLst>
        </pc:spChg>
        <pc:picChg chg="add mod ord">
          <ac:chgData name="Hollye Dabney" userId="S::dabneyh@rcschools.net::17715027-55f8-43e3-bbb4-e8bf8cf603ba" providerId="AD" clId="Web-{8147FB06-EEF3-B0AB-4F2A-1CE9C906D7CF}" dt="2019-08-13T14:15:35.368" v="9" actId="14100"/>
          <ac:picMkLst>
            <pc:docMk/>
            <pc:sldMk cId="3016921978" sldId="262"/>
            <ac:picMk id="4" creationId="{74396ABB-DBF6-48F7-840B-93FA54A0CC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Chi-Square Test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0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Chi-Square (χ</a:t>
            </a:r>
            <a:r>
              <a:rPr lang="en-US" baseline="30000" dirty="0"/>
              <a:t>2</a:t>
            </a:r>
            <a:r>
              <a:rPr lang="en-US" dirty="0"/>
              <a:t>)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Used to determine if there is a significant difference between the expected and observed data</a:t>
            </a:r>
          </a:p>
          <a:p>
            <a:r>
              <a:rPr lang="en-US" sz="2800" b="1" u="sng" dirty="0">
                <a:solidFill>
                  <a:srgbClr val="FF0000"/>
                </a:solidFill>
              </a:rPr>
              <a:t>Null hypothesis</a:t>
            </a:r>
            <a:r>
              <a:rPr lang="en-US" sz="2800" dirty="0"/>
              <a:t>: There is NO statistically significant difference between expected &amp; observed data</a:t>
            </a:r>
          </a:p>
          <a:p>
            <a:pPr lvl="1"/>
            <a:r>
              <a:rPr lang="en-US" sz="2600" dirty="0"/>
              <a:t>Any differences are due to CHANCE alone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14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Chi-Square (χ</a:t>
            </a:r>
            <a:r>
              <a:rPr lang="en-US" baseline="30000" dirty="0"/>
              <a:t>2</a:t>
            </a:r>
            <a:r>
              <a:rPr lang="en-US" dirty="0"/>
              <a:t>) Formula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264" y="2231045"/>
            <a:ext cx="4498803" cy="349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1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How to use the Chi-Square Test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100" y="1739506"/>
            <a:ext cx="8228513" cy="460969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/>
              <a:t>Determine null hypothesis</a:t>
            </a:r>
            <a:endParaRPr lang="en-US" sz="2000" dirty="0"/>
          </a:p>
          <a:p>
            <a:pPr marL="693738" lvl="1" indent="-457200"/>
            <a:r>
              <a:rPr lang="en-US" sz="2000" dirty="0"/>
              <a:t>All frequencies are equal –OR– Specific frequencies given already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Use formula to calculate χ</a:t>
            </a:r>
            <a:r>
              <a:rPr lang="en-US" sz="2000" baseline="30000" dirty="0"/>
              <a:t>2</a:t>
            </a:r>
            <a:r>
              <a:rPr lang="en-US" sz="2000" dirty="0"/>
              <a:t> value:</a:t>
            </a:r>
          </a:p>
          <a:p>
            <a:pPr lvl="1"/>
            <a:r>
              <a:rPr lang="en-US" sz="2000" dirty="0"/>
              <a:t>n = # of categories, e = expected, o = observed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Find critical value using table (Use p=0.05).</a:t>
            </a:r>
          </a:p>
          <a:p>
            <a:pPr lvl="1"/>
            <a:r>
              <a:rPr lang="en-US" sz="2000" dirty="0"/>
              <a:t>degrees of freedom (</a:t>
            </a:r>
            <a:r>
              <a:rPr lang="en-US" sz="2000" dirty="0" err="1"/>
              <a:t>df</a:t>
            </a:r>
            <a:r>
              <a:rPr lang="en-US" sz="2000" dirty="0"/>
              <a:t>) = n – 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If </a:t>
            </a:r>
            <a:r>
              <a:rPr lang="en-US" sz="2000" b="1" dirty="0">
                <a:solidFill>
                  <a:srgbClr val="FF0000"/>
                </a:solidFill>
              </a:rPr>
              <a:t>χ</a:t>
            </a:r>
            <a:r>
              <a:rPr lang="en-US" sz="2000" b="1" baseline="30000" dirty="0">
                <a:solidFill>
                  <a:srgbClr val="FF0000"/>
                </a:solidFill>
              </a:rPr>
              <a:t>2</a:t>
            </a:r>
            <a:r>
              <a:rPr lang="en-US" sz="2000" b="1" dirty="0">
                <a:solidFill>
                  <a:srgbClr val="FF0000"/>
                </a:solidFill>
              </a:rPr>
              <a:t>  &lt; Critical Value</a:t>
            </a:r>
            <a:r>
              <a:rPr lang="en-US" sz="2000" dirty="0"/>
              <a:t>, then ACCEPT null hypothesis. </a:t>
            </a:r>
            <a:r>
              <a:rPr lang="en-US" sz="2000" u="sng" dirty="0"/>
              <a:t>Differences in data are due to chance alone</a:t>
            </a:r>
            <a:r>
              <a:rPr lang="en-US" sz="2000" dirty="0"/>
              <a:t>.</a:t>
            </a:r>
          </a:p>
          <a:p>
            <a:pPr marL="465138" lvl="2" indent="0">
              <a:buNone/>
            </a:pPr>
            <a:r>
              <a:rPr lang="en-US" dirty="0"/>
              <a:t>If </a:t>
            </a:r>
            <a:r>
              <a:rPr lang="en-US" b="1" dirty="0">
                <a:solidFill>
                  <a:srgbClr val="FF0000"/>
                </a:solidFill>
              </a:rPr>
              <a:t>χ</a:t>
            </a:r>
            <a:r>
              <a:rPr lang="en-US" b="1" baseline="30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  &gt; Critical Value</a:t>
            </a:r>
            <a:r>
              <a:rPr lang="en-US" dirty="0"/>
              <a:t>, REJECT the null hypothesis: </a:t>
            </a:r>
            <a:r>
              <a:rPr lang="en-US" u="sng" dirty="0"/>
              <a:t>Differences in data are NOT due to chance alone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5875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44" y="215040"/>
            <a:ext cx="7614952" cy="639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4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51BE9A-E672-424D-B904-21AE6DBE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65" y="1810871"/>
            <a:ext cx="7602069" cy="389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2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532F-24F8-4B48-B1DD-D796FBC28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4396ABB-DBF6-48F7-840B-93FA54A0C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0112" y="1867810"/>
            <a:ext cx="7345363" cy="38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219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3ee004a-44b5-429e-b90a-d874061c14cc">
      <UserInfo>
        <DisplayName/>
        <AccountId xsi:nil="true"/>
        <AccountType/>
      </UserInfo>
    </Owner>
    <CultureName xmlns="23ee004a-44b5-429e-b90a-d874061c14cc" xsi:nil="true"/>
    <Distribution_Groups xmlns="23ee004a-44b5-429e-b90a-d874061c14cc" xsi:nil="true"/>
    <TeamsChannelId xmlns="23ee004a-44b5-429e-b90a-d874061c14cc" xsi:nil="true"/>
    <IsNotebookLocked xmlns="23ee004a-44b5-429e-b90a-d874061c14cc" xsi:nil="true"/>
    <Has_Teacher_Only_SectionGroup xmlns="23ee004a-44b5-429e-b90a-d874061c14cc" xsi:nil="true"/>
    <NotebookType xmlns="23ee004a-44b5-429e-b90a-d874061c14cc" xsi:nil="true"/>
    <Invited_Teachers xmlns="23ee004a-44b5-429e-b90a-d874061c14cc" xsi:nil="true"/>
    <Self_Registration_Enabled xmlns="23ee004a-44b5-429e-b90a-d874061c14cc" xsi:nil="true"/>
    <Templates xmlns="23ee004a-44b5-429e-b90a-d874061c14cc" xsi:nil="true"/>
    <Math_Settings xmlns="23ee004a-44b5-429e-b90a-d874061c14cc" xsi:nil="true"/>
    <Invited_Students xmlns="23ee004a-44b5-429e-b90a-d874061c14cc" xsi:nil="true"/>
    <Is_Collaboration_Space_Locked xmlns="23ee004a-44b5-429e-b90a-d874061c14cc" xsi:nil="true"/>
    <Self_Registration_Enabled0 xmlns="23ee004a-44b5-429e-b90a-d874061c14cc" xsi:nil="true"/>
    <FolderType xmlns="23ee004a-44b5-429e-b90a-d874061c14cc" xsi:nil="true"/>
    <Teachers xmlns="23ee004a-44b5-429e-b90a-d874061c14cc">
      <UserInfo>
        <DisplayName/>
        <AccountId xsi:nil="true"/>
        <AccountType/>
      </UserInfo>
    </Teachers>
    <Students xmlns="23ee004a-44b5-429e-b90a-d874061c14cc">
      <UserInfo>
        <DisplayName/>
        <AccountId xsi:nil="true"/>
        <AccountType/>
      </UserInfo>
    </Students>
    <Student_Groups xmlns="23ee004a-44b5-429e-b90a-d874061c14cc">
      <UserInfo>
        <DisplayName/>
        <AccountId xsi:nil="true"/>
        <AccountType/>
      </UserInfo>
    </Student_Groups>
    <AppVersion xmlns="23ee004a-44b5-429e-b90a-d874061c14cc" xsi:nil="true"/>
    <LMS_Mappings xmlns="23ee004a-44b5-429e-b90a-d874061c14cc" xsi:nil="true"/>
    <DefaultSectionNames xmlns="23ee004a-44b5-429e-b90a-d874061c14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34" ma:contentTypeDescription="Create a new document." ma:contentTypeScope="" ma:versionID="baf7683663787779ee150bac4d86e458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f56e71dd2d32dd415592b3ce69e5a7e0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Location" minOccurs="0"/>
                <xsd:element ref="ns4:MediaServiceAutoTags" minOccurs="0"/>
                <xsd:element ref="ns4:MediaServiceOCR" minOccurs="0"/>
                <xsd:element ref="ns4:CultureName" minOccurs="0"/>
                <xsd:element ref="ns4:TeamsChannelId" minOccurs="0"/>
                <xsd:element ref="ns4:Templates" minOccurs="0"/>
                <xsd:element ref="ns4:Self_Registration_Enabled0" minOccurs="0"/>
                <xsd:element ref="ns4:Is_Collaboration_Space_Locked" minOccurs="0"/>
                <xsd:element ref="ns4:IsNotebookLocked" minOccurs="0"/>
                <xsd:element ref="ns4:MediaServiceEventHashCode" minOccurs="0"/>
                <xsd:element ref="ns4:MediaServiceGenerationTime" minOccurs="0"/>
                <xsd:element ref="ns4:Math_Settings" minOccurs="0"/>
                <xsd:element ref="ns4:Distribution_Groups" minOccurs="0"/>
                <xsd:element ref="ns4:LMS_Mapping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2" nillable="true" ma:displayName="Has Teacher Only SectionGroup" ma:internalName="Has_Teacher_Only_SectionGroup">
      <xsd:simpleType>
        <xsd:restriction base="dms:Boolean"/>
      </xsd:simpleType>
    </xsd:element>
    <xsd:element name="MediaServiceMetadata" ma:index="2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6" nillable="true" ma:displayName="MediaServiceLocation" ma:internalName="MediaServiceLocation" ma:readOnly="true">
      <xsd:simpleType>
        <xsd:restriction base="dms:Text"/>
      </xsd:simpleType>
    </xsd:element>
    <xsd:element name="MediaServiceAutoTags" ma:index="27" nillable="true" ma:displayName="MediaServiceAutoTags" ma:internalName="MediaServiceAutoTags" ma:readOnly="true">
      <xsd:simpleType>
        <xsd:restriction base="dms:Text"/>
      </xsd:simpleType>
    </xsd:element>
    <xsd:element name="MediaServiceOCR" ma:index="2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CultureName" ma:index="29" nillable="true" ma:displayName="Culture Name" ma:internalName="CultureName">
      <xsd:simpleType>
        <xsd:restriction base="dms:Text"/>
      </xsd:simpleType>
    </xsd:element>
    <xsd:element name="TeamsChannelId" ma:index="30" nillable="true" ma:displayName="Teams Channel Id" ma:internalName="TeamsChannelId">
      <xsd:simpleType>
        <xsd:restriction base="dms:Text"/>
      </xsd:simpleType>
    </xsd:element>
    <xsd:element name="Templates" ma:index="31" nillable="true" ma:displayName="Templates" ma:internalName="Templates">
      <xsd:simpleType>
        <xsd:restriction base="dms:Note">
          <xsd:maxLength value="255"/>
        </xsd:restriction>
      </xsd:simpleType>
    </xsd:element>
    <xsd:element name="Self_Registration_Enabled0" ma:index="32" nillable="true" ma:displayName="Self Registration Enabled" ma:internalName="Self_Registration_Enabled0">
      <xsd:simpleType>
        <xsd:restriction base="dms:Boolean"/>
      </xsd:simpleType>
    </xsd:element>
    <xsd:element name="Is_Collaboration_Space_Locked" ma:index="33" nillable="true" ma:displayName="Is Collaboration Space Locked" ma:internalName="Is_Collaboration_Space_Locked">
      <xsd:simpleType>
        <xsd:restriction base="dms:Boolean"/>
      </xsd:simpleType>
    </xsd:element>
    <xsd:element name="IsNotebookLocked" ma:index="34" nillable="true" ma:displayName="Is Notebook Locked" ma:internalName="IsNotebookLocked">
      <xsd:simpleType>
        <xsd:restriction base="dms:Boolean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ath_Settings" ma:index="37" nillable="true" ma:displayName="Math Settings" ma:internalName="Math_Settings">
      <xsd:simpleType>
        <xsd:restriction base="dms:Text"/>
      </xsd:simpleType>
    </xsd:element>
    <xsd:element name="Distribution_Groups" ma:index="3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9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4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97A489-2DCE-41D1-9497-C424F2C79BB7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23ee004a-44b5-429e-b90a-d874061c14cc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c856a6bc-12b5-4d26-a196-d933ad616d3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4826971-5882-4D41-8B00-AE6A4614B4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90B5C8-C617-4966-ADDA-B06F615000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320</TotalTime>
  <Words>150</Words>
  <Application>Microsoft Office PowerPoint</Application>
  <PresentationFormat>On-screen Show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Brush Script MT</vt:lpstr>
      <vt:lpstr>Calisto MT</vt:lpstr>
      <vt:lpstr>Capital</vt:lpstr>
      <vt:lpstr>Chi-Square Test</vt:lpstr>
      <vt:lpstr>Chi-Square (χ2) Test</vt:lpstr>
      <vt:lpstr>Chi-Square (χ2) Formula</vt:lpstr>
      <vt:lpstr>How to use the Chi-Square Test </vt:lpstr>
      <vt:lpstr>PowerPoint Presentation</vt:lpstr>
      <vt:lpstr>PowerPoint Presentation</vt:lpstr>
      <vt:lpstr>PowerPoint Presentation</vt:lpstr>
    </vt:vector>
  </TitlesOfParts>
  <Company>SVVSD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Chi-Square Test</dc:title>
  <dc:creator>local</dc:creator>
  <cp:lastModifiedBy>Hollye Dabney</cp:lastModifiedBy>
  <cp:revision>14</cp:revision>
  <dcterms:created xsi:type="dcterms:W3CDTF">2012-08-27T14:47:03Z</dcterms:created>
  <dcterms:modified xsi:type="dcterms:W3CDTF">2019-08-13T15:39:03Z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0x010100914852ACC1E22440808C402C0C91CAD7</vt:lpwstr>
  </property>
</Properties>
</file>